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94" r:id="rId2"/>
    <p:sldId id="306" r:id="rId3"/>
    <p:sldId id="308" r:id="rId4"/>
    <p:sldId id="311" r:id="rId5"/>
    <p:sldId id="312" r:id="rId6"/>
    <p:sldId id="313" r:id="rId7"/>
    <p:sldId id="315" r:id="rId8"/>
    <p:sldId id="316" r:id="rId9"/>
    <p:sldId id="317" r:id="rId10"/>
    <p:sldId id="318" r:id="rId11"/>
    <p:sldId id="319" r:id="rId1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63939"/>
    <a:srgbClr val="2D4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2"/>
  </p:normalViewPr>
  <p:slideViewPr>
    <p:cSldViewPr snapToGrid="0">
      <p:cViewPr varScale="1">
        <p:scale>
          <a:sx n="67" d="100"/>
          <a:sy n="67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A4C8A-1335-5B48-B4E8-79BA37658188}" type="datetimeFigureOut">
              <a:rPr lang="x-none" smtClean="0"/>
              <a:t>2/6/2024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2B1D2-B854-774B-8EFA-AEC13DA8FD1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36336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2B1D2-B854-774B-8EFA-AEC13DA8FD17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2346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2B1D2-B854-774B-8EFA-AEC13DA8FD17}" type="slidenum">
              <a:rPr lang="x-none" smtClean="0"/>
              <a:t>11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8177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DB30C2-43ED-6278-C223-81FA805BB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48E423-975C-F45F-E9C4-F5150D502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F5CA83-78DF-48C3-BB72-2D280F90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32DA-A297-4C96-9183-31097F9A6781}" type="datetime1">
              <a:rPr lang="en-US" smtClean="0"/>
              <a:t>2/6/2024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6DE8BB-BC3A-A81B-832F-0FA20F2A3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A860EA-2BAE-F59D-5E18-28A066837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704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D8F91F-11CF-1E1E-EE98-BF361FB25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AF2C3B6-96DC-2A2D-F3AE-734F4CFFE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2FD0FC-326A-4363-47FA-EA38A0407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09C8-ACBC-4DED-8227-4BD047491EF8}" type="datetime1">
              <a:rPr lang="en-US" smtClean="0"/>
              <a:t>2/6/2024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1DF16B9-E8B1-3437-6045-EAC306C24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54A818D-36F5-17E0-DEEB-1E020AAB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43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97D6A7F-642A-0CDC-996B-94ED2CACC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52C440A-FE67-611D-725E-2A9E6AE9E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D18D05E-D61E-1CB1-D1A7-654B9699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BF9CE-6280-485A-9D50-9553012F18E7}" type="datetime1">
              <a:rPr lang="en-US" smtClean="0"/>
              <a:t>2/6/2024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8BF505-2C5D-75F0-CF51-49B779EF6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F817B25-F1CD-01C9-9F1A-480DC221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9706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972287-3220-9E39-AF8A-945DCDD8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3F7E4C-903E-748C-AB18-22C13F4E1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889B4AF-3D82-7BC6-6C8D-784034DF7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2239-DA09-4133-89C3-223341411E94}" type="datetime1">
              <a:rPr lang="en-US" smtClean="0"/>
              <a:t>2/6/2024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6E5EA7-108B-70BD-3EB3-28767D3D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F83D13-8321-F461-6B51-4C1C5EE9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1391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ECCF60-F818-0C3D-5C86-6CFE37850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BCCF591-D77A-0AC2-9032-99016E496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E9E802-BE8C-C663-9D2F-5F7B0008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DB16E-4C2E-4870-B16E-31134B71928C}" type="datetime1">
              <a:rPr lang="en-US" smtClean="0"/>
              <a:t>2/6/2024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1C8A8B3-DC21-49D9-BC50-3348C415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E7B49F-E60A-E7A9-0A42-FF76D32A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0322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E73E87-1B58-61F0-734E-920610EF2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236E78-1FCE-980E-DCF2-53F42FA40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752A45D-50D4-E06C-5542-D17649DEE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F96ECCA-F6FF-E1B7-5EBB-B50DE169E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4E9D3-AC0F-4CC3-A023-548DD03CDB95}" type="datetime1">
              <a:rPr lang="en-US" smtClean="0"/>
              <a:t>2/6/2024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83850F-F8C6-1310-BB18-0CF95915C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0C55F4-27CF-F198-0C84-6C12738C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1426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E29D04-FE8D-785B-4CDA-9F82034FD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8CEFF39-FCE8-447A-77A9-CE3FF926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2C8B0AB-C9CE-20AA-8BFA-9892245DF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D1C480D-A90F-C13B-DDD2-E725F3932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D48947F-E6E0-7A52-2FF1-BB8CAF321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361E558-9EA9-130C-F656-B9B20512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EEE1-D6C7-41D3-9264-7EA80B13A4AC}" type="datetime1">
              <a:rPr lang="en-US" smtClean="0"/>
              <a:t>2/6/2024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D8716E5-6D63-7217-4C0B-8C0BD33AA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42F42AC-9FB7-F5FD-2BE6-BF9516DF5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1645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8BA28A-289D-5FCA-29B7-7E5D0E4F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667277C-B5DB-8140-363B-22880500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E148-D7BD-4918-BDCA-0290D1CA66FB}" type="datetime1">
              <a:rPr lang="en-US" smtClean="0"/>
              <a:t>2/6/2024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2E521D7-F23E-56D8-51E9-F76D225E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9270ED5-F9D1-16DA-D281-99027DFA6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724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5FBB30F-CB54-DCD9-CA29-5E5F24781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147D-0F40-4D58-98AE-26C3E1AA8D0A}" type="datetime1">
              <a:rPr lang="en-US" smtClean="0"/>
              <a:t>2/6/2024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3CB9E21-8883-BC15-782C-C9E598D53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96D983B-E196-C239-441E-28F4315E4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76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75EFF1-24E7-8D25-5904-8CB1E4253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BA3928-E303-FF9F-D6F0-5CBA5A28C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7B0C8EA-9FD7-2D9F-BBE6-C42082550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EB51398-E521-3559-C9D5-7149A853F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B7C37-159C-412F-B78B-2284AE79B17F}" type="datetime1">
              <a:rPr lang="en-US" smtClean="0"/>
              <a:t>2/6/2024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A35F1AB-FBCB-CCA6-C122-7A87BAEF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27E1349-268D-6F51-01E9-BC75CF222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3432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5741EB-1935-F599-273F-F4388DD69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DE99D6B-9E6D-F48C-E751-83C032E8D5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DDE7C70-3EDF-F91C-692A-D963328FE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BAD270-2BCB-969F-6153-98179E11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F2F1-B5D6-49A8-AD2D-93F8724311F2}" type="datetime1">
              <a:rPr lang="en-US" smtClean="0"/>
              <a:t>2/6/2024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718072F-3B73-A938-F4B0-48E46F202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8C41D5F-754D-0908-DA2A-57C76A15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3563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042AB28-B5F0-4449-DD17-AC1803C5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175E662-AC30-CC3B-CB5F-550C7BA51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85BD74-0640-9EEC-B464-0D0186A53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1524E-2944-44FC-8CDB-34484B338F5F}" type="datetime1">
              <a:rPr lang="en-US" smtClean="0"/>
              <a:t>2/6/2024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07745F-F47A-319C-4769-A7FD5F113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5DC6A9-D628-DB54-7E77-B2FFBD2A1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6E34F-57D4-5949-8184-821DEE80360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8641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146628" y="6166575"/>
            <a:ext cx="2743200" cy="365125"/>
          </a:xfrm>
        </p:spPr>
        <p:txBody>
          <a:bodyPr/>
          <a:lstStyle/>
          <a:p>
            <a:fld id="{CF66E34F-57D4-5949-8184-821DEE80360F}" type="slidenum">
              <a:rPr lang="x-none" smtClean="0">
                <a:solidFill>
                  <a:schemeClr val="bg1"/>
                </a:solidFill>
              </a:rPr>
              <a:t>1</a:t>
            </a:fld>
            <a:endParaRPr lang="x-none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0" y="2017423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x-none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Title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987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075482" y="4941975"/>
            <a:ext cx="6096000" cy="88537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x-none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x-none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resenter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x-none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</a:t>
            </a:r>
            <a:r>
              <a:rPr lang="x-none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ffiliation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04144" y="1409247"/>
            <a:ext cx="96386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x-none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Title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065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10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854392" y="628228"/>
            <a:ext cx="12009120" cy="550957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eferences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3200" b="1" dirty="0" smtClean="0">
                <a:solidFill>
                  <a:srgbClr val="2D4A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indent="-914400">
              <a:buFont typeface="+mj-lt"/>
              <a:buAutoNum type="arabicParenR"/>
            </a:pP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b="1" dirty="0">
              <a:solidFill>
                <a:srgbClr val="2D4A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57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146628" y="6166575"/>
            <a:ext cx="2743200" cy="365125"/>
          </a:xfrm>
        </p:spPr>
        <p:txBody>
          <a:bodyPr/>
          <a:lstStyle/>
          <a:p>
            <a:fld id="{CF66E34F-57D4-5949-8184-821DEE80360F}" type="slidenum">
              <a:rPr lang="x-none" smtClean="0">
                <a:solidFill>
                  <a:schemeClr val="bg1"/>
                </a:solidFill>
              </a:rPr>
              <a:t>11</a:t>
            </a:fld>
            <a:endParaRPr lang="x-none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0" y="2017423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r>
              <a:rPr lang="x-none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Title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987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214812" y="573256"/>
            <a:ext cx="4470895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x-none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x-none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resenter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x-none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</a:t>
            </a:r>
            <a:r>
              <a:rPr lang="x-none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742948" y="1437566"/>
            <a:ext cx="10344151" cy="42647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x-none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hank</a:t>
            </a:r>
            <a:r>
              <a:rPr lang="x-none" b="1" dirty="0" smtClean="0">
                <a:solidFill>
                  <a:srgbClr val="2D4A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For Your Attention</a:t>
            </a:r>
            <a:endParaRPr lang="x-none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3435" y="5958626"/>
            <a:ext cx="914479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9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2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41067" y="500703"/>
            <a:ext cx="87498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x-none" sz="48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x-none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ntroduction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927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3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41067" y="500703"/>
            <a:ext cx="87498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8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x-none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ntroduction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75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4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840105" y="510749"/>
            <a:ext cx="12009120" cy="550957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ims</a:t>
            </a:r>
          </a:p>
          <a:p>
            <a:pPr marL="914400" lvl="0" indent="-9144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53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5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725805" y="628228"/>
            <a:ext cx="12009120" cy="550957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aterials &amp; 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ethods 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or image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055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6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725805" y="628228"/>
            <a:ext cx="12009120" cy="550957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aterials &amp; 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ethods 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or image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753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7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782955" y="677864"/>
            <a:ext cx="11719560" cy="51120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esults 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or image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03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8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782955" y="677864"/>
            <a:ext cx="11719560" cy="51120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esults 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or image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55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6E34F-57D4-5949-8184-821DEE80360F}" type="slidenum">
              <a:rPr lang="x-none" smtClean="0"/>
              <a:t>9</a:t>
            </a:fld>
            <a:endParaRPr lang="x-non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7011" t="23822" r="10258" b="13867"/>
          <a:stretch/>
        </p:blipFill>
        <p:spPr>
          <a:xfrm>
            <a:off x="0" y="-91966"/>
            <a:ext cx="12192000" cy="694996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AF2436DA-7FB4-A2E0-C6BF-0EA72A4B66D5}"/>
              </a:ext>
            </a:extLst>
          </p:cNvPr>
          <p:cNvSpPr txBox="1">
            <a:spLocks/>
          </p:cNvSpPr>
          <p:nvPr/>
        </p:nvSpPr>
        <p:spPr>
          <a:xfrm>
            <a:off x="740092" y="377404"/>
            <a:ext cx="12009120" cy="550957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rgbClr val="2D4A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image</a:t>
            </a:r>
            <a:r>
              <a:rPr 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b="1" dirty="0">
              <a:solidFill>
                <a:srgbClr val="2D4A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52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161</Words>
  <Application>Microsoft Office PowerPoint</Application>
  <PresentationFormat>Widescreen</PresentationFormat>
  <Paragraphs>90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Khorramdelazad</dc:creator>
  <cp:lastModifiedBy>Majid Mirsafa</cp:lastModifiedBy>
  <cp:revision>37</cp:revision>
  <dcterms:created xsi:type="dcterms:W3CDTF">2023-04-07T20:21:03Z</dcterms:created>
  <dcterms:modified xsi:type="dcterms:W3CDTF">2024-02-06T10:37:42Z</dcterms:modified>
</cp:coreProperties>
</file>